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8" r:id="rId5"/>
    <p:sldId id="258" r:id="rId6"/>
    <p:sldId id="269" r:id="rId7"/>
    <p:sldId id="270" r:id="rId8"/>
    <p:sldId id="271" r:id="rId9"/>
    <p:sldId id="260" r:id="rId10"/>
    <p:sldId id="261" r:id="rId11"/>
    <p:sldId id="273" r:id="rId12"/>
    <p:sldId id="274" r:id="rId13"/>
    <p:sldId id="275" r:id="rId14"/>
    <p:sldId id="276" r:id="rId15"/>
    <p:sldId id="262" r:id="rId16"/>
    <p:sldId id="263" r:id="rId17"/>
    <p:sldId id="264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8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8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6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1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764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7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3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a suitcase and a map of the world&#10;&#10;Description automatically generated">
            <a:extLst>
              <a:ext uri="{FF2B5EF4-FFF2-40B4-BE49-F238E27FC236}">
                <a16:creationId xmlns:a16="http://schemas.microsoft.com/office/drawing/2014/main" id="{1BD2E032-AD6E-A470-9F80-043651709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E1B8251-B678-B72D-93B6-965102C4A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789711"/>
            <a:ext cx="7772400" cy="904010"/>
          </a:xfrm>
        </p:spPr>
        <p:txBody>
          <a:bodyPr>
            <a:normAutofit fontScale="90000"/>
          </a:bodyPr>
          <a:lstStyle/>
          <a:p>
            <a:r>
              <a:rPr lang="en-US" sz="3200" b="1" dirty="0" err="1">
                <a:effectLst/>
                <a:latin typeface="TimesNewRomanPSMT"/>
              </a:rPr>
              <a:t>WanderTales</a:t>
            </a:r>
            <a:r>
              <a:rPr lang="en-US" sz="3200" b="1" dirty="0">
                <a:effectLst/>
                <a:latin typeface="TimesNewRomanPSMT"/>
              </a:rPr>
              <a:t>: AI-Powered Travel Stories &amp; Recommendations </a:t>
            </a:r>
            <a:endParaRPr lang="en-US" sz="3200" b="1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444AAE7-862D-3737-8904-EC2A05214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159" y="1766457"/>
            <a:ext cx="7450282" cy="45719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Experience Your Journey Before It Begins – Smart AI Travel Planning</a:t>
            </a: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4632"/>
            <a:ext cx="7772400" cy="793450"/>
          </a:xfrm>
        </p:spPr>
        <p:txBody>
          <a:bodyPr/>
          <a:lstStyle/>
          <a:p>
            <a:r>
              <a:rPr lang="en-US" dirty="0"/>
              <a:t>PERFORMANCE METRICS(To be done)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6455"/>
            <a:ext cx="8229600" cy="4359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BLEU Score</a:t>
            </a:r>
            <a:r>
              <a:rPr lang="en-US" sz="2200" dirty="0"/>
              <a:t> – Evaluates how closely AI-generated travel stories match human-written ones.</a:t>
            </a:r>
          </a:p>
          <a:p>
            <a:pPr marL="0" indent="0">
              <a:buNone/>
            </a:pPr>
            <a:r>
              <a:rPr lang="en-US" sz="2200" b="1" dirty="0"/>
              <a:t>F1-Score</a:t>
            </a:r>
            <a:r>
              <a:rPr lang="en-US" sz="2200" dirty="0"/>
              <a:t> – Measures the accuracy of AI travel plans by checking place, flight, and weather details.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BBB3-8034-99BB-53C8-83E5E624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NeurIps</a:t>
            </a:r>
            <a:r>
              <a:rPr lang="en-IN" dirty="0"/>
              <a:t> paper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02EB-FF9D-E17A-BFCA-15E073488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Core Idea: Leverage a pre‐trained diffusion </a:t>
            </a:r>
            <a:r>
              <a:rPr lang="en-IN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UNet</a:t>
            </a: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encoder to extract rich semantic features from any image.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Segmentation: Apply a recursive Normalized Cut on those features to partition the image into coherent regions—no </a:t>
            </a:r>
            <a:r>
              <a:rPr lang="en-IN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labeled</a:t>
            </a: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 needed.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Refinement: Use a pixel‐affinity module (PAMR) and median filtering to sharpen boundaries and clean up noise.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3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8CA1-6DC2-3C72-0DE2-C725BFE4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DiffCut</a:t>
            </a:r>
            <a:r>
              <a:rPr lang="en-IN" dirty="0"/>
              <a:t> and Normalised cut algorithm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846C-CCA2-1F6B-04C8-5E26E0C9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&amp; Cloning: Pulled the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DiffCut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repo into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installed dependencies, and resolved import paths.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 Image Upload: Allowed manual upload of any travel photo (e.g. Eiffel Tower + boy).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Extraction &amp; Masking: Ran the LDM extractor, generated raw segmentation masks, then refined them.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Overlay View: Color‐coded mask on top of the original for clear region separation.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Isolation View: Automatically isolated the main subject and blurred the background for a polished look.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60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68D-66AF-C013-E80E-2E37AFFC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results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DA3E76-EC4D-E3FB-601B-7173F7BC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29" y="2093976"/>
            <a:ext cx="5797484" cy="395476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C7D0F7-2B42-3C93-C1A1-6837A276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13" y="2093976"/>
            <a:ext cx="3122963" cy="39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6487-D9FC-7EE1-9271-B54AE1FD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Relevance to </a:t>
            </a:r>
            <a:r>
              <a:rPr lang="en-IN" dirty="0" err="1"/>
              <a:t>wandertales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CC263-72D6-158F-E701-42AAE9E8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 Landmark Highlighting: Zero-shot masks let us spotlight monuments, attractions, or key objects in user photos without manual cropping.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Storyboarding: Isolated subjects can be recombined into AI-generated scenes, sketched visuals, or AR overlays—making each itinerary slide more engaging.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&amp; Scale: Works “out of the box” on any photo (historic, user-snapped, AI-created), so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WanderTales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scale visual storytelling without extra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effort.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Steps: Integrate mask-based filters, thematic overlays, and interactive annotations to further enrich the travel narratives.</a:t>
            </a:r>
          </a:p>
        </p:txBody>
      </p:sp>
    </p:spTree>
    <p:extLst>
      <p:ext uri="{BB962C8B-B14F-4D97-AF65-F5344CB8AC3E}">
        <p14:creationId xmlns:p14="http://schemas.microsoft.com/office/powerpoint/2010/main" val="427750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90877"/>
          </a:xfrm>
        </p:spPr>
        <p:txBody>
          <a:bodyPr/>
          <a:lstStyle/>
          <a:p>
            <a:r>
              <a:rPr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61210"/>
            <a:ext cx="7772400" cy="436418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/>
              <a:t>Viswanth</a:t>
            </a:r>
            <a:r>
              <a:rPr lang="en-US" b="1" dirty="0"/>
              <a:t> Tammana: </a:t>
            </a:r>
            <a:r>
              <a:rPr lang="en-US" dirty="0"/>
              <a:t>Developed a Travel Recommendation System, Integrated APIs, explored Stable Diffusion for images, experimented with animation, and documented AI/ML architecture. Implemented </a:t>
            </a:r>
            <a:r>
              <a:rPr lang="en-US" dirty="0" err="1"/>
              <a:t>DiffCut</a:t>
            </a:r>
            <a:r>
              <a:rPr lang="en-US" dirty="0"/>
              <a:t> paper.</a:t>
            </a:r>
          </a:p>
          <a:p>
            <a:pPr marL="0" indent="0" algn="just">
              <a:buNone/>
            </a:pPr>
            <a:r>
              <a:rPr lang="en-US" b="1" dirty="0"/>
              <a:t>Dharani </a:t>
            </a:r>
            <a:r>
              <a:rPr lang="en-US" b="1" dirty="0" err="1"/>
              <a:t>Thakkallapally</a:t>
            </a:r>
            <a:r>
              <a:rPr lang="en-US" b="1" dirty="0"/>
              <a:t>: </a:t>
            </a:r>
            <a:r>
              <a:rPr lang="en-US" dirty="0"/>
              <a:t>Optimized AI-driven travel stories, visuals, and videos, enhanced personalization, improved performance with ONNX, and documented progress.</a:t>
            </a:r>
          </a:p>
          <a:p>
            <a:pPr marL="0" indent="0" algn="just">
              <a:buNone/>
            </a:pPr>
            <a:r>
              <a:rPr lang="en-US" b="1" dirty="0"/>
              <a:t>Pavan </a:t>
            </a:r>
            <a:r>
              <a:rPr lang="en-US" b="1" dirty="0" err="1"/>
              <a:t>sundar</a:t>
            </a:r>
            <a:r>
              <a:rPr lang="en-US" b="1" dirty="0"/>
              <a:t> </a:t>
            </a:r>
            <a:r>
              <a:rPr lang="en-US" b="1" dirty="0" err="1"/>
              <a:t>reddy</a:t>
            </a:r>
            <a:r>
              <a:rPr lang="en-US" b="1" dirty="0"/>
              <a:t> </a:t>
            </a:r>
            <a:r>
              <a:rPr lang="en-US" b="1" dirty="0" err="1"/>
              <a:t>guthikonda</a:t>
            </a:r>
            <a:r>
              <a:rPr lang="en-US" b="1" dirty="0"/>
              <a:t>: </a:t>
            </a:r>
            <a:r>
              <a:rPr lang="en-US" dirty="0"/>
              <a:t>Developed and deployed the </a:t>
            </a:r>
            <a:r>
              <a:rPr lang="en-US" dirty="0" err="1"/>
              <a:t>Streamlit</a:t>
            </a:r>
            <a:r>
              <a:rPr lang="en-US" dirty="0"/>
              <a:t> frontend, resolved deployment issues, optimized UI performance, and improved app speed with async API calls.</a:t>
            </a:r>
          </a:p>
          <a:p>
            <a:pPr marL="0" indent="0" algn="just">
              <a:buNone/>
            </a:pPr>
            <a:r>
              <a:rPr lang="en-US" b="1" dirty="0"/>
              <a:t>Banu Teja </a:t>
            </a:r>
            <a:r>
              <a:rPr lang="en-US" b="1" dirty="0" err="1"/>
              <a:t>Jampani</a:t>
            </a:r>
            <a:r>
              <a:rPr lang="en-US" b="1" dirty="0"/>
              <a:t>: </a:t>
            </a:r>
            <a:r>
              <a:rPr lang="en-US" dirty="0"/>
              <a:t>Developed a Travel Recommendation System integrating APIs for hotels, restaurants, and seamless itinerary planning based on user preferences</a:t>
            </a:r>
            <a:endParaRPr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Enhancing video generation with dynamic elements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Performance metrics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Our AI-powered travel companion transforms trip planning into an immersive adventure, delivering personalized itineraries, stunning visuals, and interactive previews. With real-time insights and AI-driven storytelling, we make every journey exciting before it even begins</a:t>
            </a:r>
            <a:endParaRPr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child holding a suitcase and a map of the world&#10;&#10;Description automatically generated">
            <a:extLst>
              <a:ext uri="{FF2B5EF4-FFF2-40B4-BE49-F238E27FC236}">
                <a16:creationId xmlns:a16="http://schemas.microsoft.com/office/drawing/2014/main" id="{E1AEC554-892E-0FEA-5C5B-8EAE14E353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BDE90-5AB5-5349-4674-4E83410647C6}"/>
              </a:ext>
            </a:extLst>
          </p:cNvPr>
          <p:cNvSpPr txBox="1"/>
          <p:nvPr/>
        </p:nvSpPr>
        <p:spPr>
          <a:xfrm>
            <a:off x="561109" y="3059668"/>
            <a:ext cx="5725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7652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/>
              <a:t>Problem: </a:t>
            </a:r>
            <a:r>
              <a:rPr lang="en-US" sz="2200" dirty="0"/>
              <a:t>Travelers often struggle to plan personalized trips and visualize their experiences in advance.</a:t>
            </a:r>
          </a:p>
          <a:p>
            <a:r>
              <a:rPr sz="2200" dirty="0"/>
              <a:t>Objective: </a:t>
            </a:r>
            <a:r>
              <a:rPr lang="en-US" sz="2200" dirty="0"/>
              <a:t>Our AI-driven app solves this by creating customized travel itineraries, immersive stories, and realistic AI-generated images &amp; videos, helping users explore their journey before it even begins.</a:t>
            </a:r>
            <a:endParaRPr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dirty="0"/>
              <a:t>System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5D0CB-2A3A-524A-709C-A29F78CF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565" y="914400"/>
            <a:ext cx="6743700" cy="55175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826-7567-133A-E35A-EF2D8D140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702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Workflow</a:t>
            </a:r>
          </a:p>
        </p:txBody>
      </p:sp>
      <p:pic>
        <p:nvPicPr>
          <p:cNvPr id="4" name="Content Placeholder 3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09A9F4EB-2506-2BA3-B4FF-34E97B134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91" y="935182"/>
            <a:ext cx="8634845" cy="54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2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4632"/>
            <a:ext cx="8001000" cy="814232"/>
          </a:xfrm>
        </p:spPr>
        <p:txBody>
          <a:bodyPr/>
          <a:lstStyle/>
          <a:p>
            <a:r>
              <a:rPr dirty="0"/>
              <a:t>Application Interface (UI/UX)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Wireframe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Left Sidebar:</a:t>
            </a:r>
            <a:r>
              <a:rPr lang="en-US" sz="2200" dirty="0"/>
              <a:t> Users enter origin, destination, travel dates, and purpose for personalization.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Main Display:</a:t>
            </a:r>
            <a:r>
              <a:rPr lang="en-US" sz="2200" dirty="0"/>
              <a:t> AI-generated travel plan, story, and realistic images/videos appear dynamically.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Interactive Elements:</a:t>
            </a:r>
            <a:r>
              <a:rPr lang="en-US" sz="2200" dirty="0"/>
              <a:t> Smooth transitions, engaging layouts, and clear visual hierarchy enhance usability.</a:t>
            </a:r>
          </a:p>
          <a:p>
            <a:pPr marL="0" indent="0">
              <a:buNone/>
            </a:pPr>
            <a:r>
              <a:rPr lang="en-US" sz="2200" b="1" dirty="0"/>
              <a:t>User Flow:</a:t>
            </a:r>
          </a:p>
          <a:p>
            <a:pPr marL="0" indent="0">
              <a:buNone/>
            </a:pPr>
            <a:r>
              <a:rPr lang="en-US" sz="2200" dirty="0"/>
              <a:t>Enter Details → AI Generates Personalized Content → View &amp; Explore Travel Plan with Multimedia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243B2B-168B-D060-99E5-DF526FAC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436418"/>
            <a:ext cx="8562109" cy="577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travel planner&#10;&#10;Description automatically generated">
            <a:extLst>
              <a:ext uri="{FF2B5EF4-FFF2-40B4-BE49-F238E27FC236}">
                <a16:creationId xmlns:a16="http://schemas.microsoft.com/office/drawing/2014/main" id="{ADEFB990-500C-AFC7-4E84-DCE768B3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5" y="405246"/>
            <a:ext cx="8333509" cy="59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2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city&#10;&#10;Description automatically generated">
            <a:extLst>
              <a:ext uri="{FF2B5EF4-FFF2-40B4-BE49-F238E27FC236}">
                <a16:creationId xmlns:a16="http://schemas.microsoft.com/office/drawing/2014/main" id="{06690FC0-049E-CEF0-3214-917FA4A8B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405245"/>
            <a:ext cx="8291945" cy="59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0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55" y="557368"/>
            <a:ext cx="7772400" cy="824623"/>
          </a:xfrm>
        </p:spPr>
        <p:txBody>
          <a:bodyPr/>
          <a:lstStyle/>
          <a:p>
            <a:r>
              <a:rPr dirty="0"/>
              <a:t>Models and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0918"/>
            <a:ext cx="8229600" cy="3975245"/>
          </a:xfrm>
        </p:spPr>
        <p:txBody>
          <a:bodyPr>
            <a:normAutofit/>
          </a:bodyPr>
          <a:lstStyle/>
          <a:p>
            <a:r>
              <a:rPr lang="en-US" sz="2200" b="1" dirty="0"/>
              <a:t>GPT-4</a:t>
            </a:r>
            <a:r>
              <a:rPr lang="en-US" sz="2200" dirty="0"/>
              <a:t> – Fine-tuned for </a:t>
            </a:r>
            <a:r>
              <a:rPr lang="en-US" sz="2200" b="1" dirty="0"/>
              <a:t>personalized, coherent travel plans</a:t>
            </a:r>
          </a:p>
          <a:p>
            <a:r>
              <a:rPr lang="en-US" sz="2200" b="1" dirty="0"/>
              <a:t>DALL·E</a:t>
            </a:r>
            <a:r>
              <a:rPr lang="en-US" sz="2200" dirty="0"/>
              <a:t> – Created </a:t>
            </a:r>
            <a:r>
              <a:rPr lang="en-US" sz="2200" b="1" dirty="0"/>
              <a:t>realistic, prompt-accurate travel images</a:t>
            </a:r>
          </a:p>
          <a:p>
            <a:r>
              <a:rPr lang="en-US" sz="2200" b="1" dirty="0"/>
              <a:t>RAG</a:t>
            </a:r>
            <a:r>
              <a:rPr lang="en-US" sz="2200" dirty="0"/>
              <a:t> – Enhanced plans with </a:t>
            </a:r>
            <a:r>
              <a:rPr lang="en-US" sz="2200" b="1" dirty="0"/>
              <a:t>real-time travel data</a:t>
            </a:r>
          </a:p>
          <a:p>
            <a:r>
              <a:rPr lang="en-US" sz="2200" b="1" dirty="0" err="1"/>
              <a:t>gTTS</a:t>
            </a:r>
            <a:r>
              <a:rPr lang="en-US" sz="2200" dirty="0"/>
              <a:t> – Converted stories into </a:t>
            </a:r>
            <a:r>
              <a:rPr lang="en-US" sz="2200" b="1" dirty="0"/>
              <a:t>natural-sounding audio</a:t>
            </a:r>
            <a:endParaRPr sz="22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131</TotalTime>
  <Words>664</Words>
  <Application>Microsoft Office PowerPoint</Application>
  <PresentationFormat>On-screen Show (4:3)</PresentationFormat>
  <Paragraphs>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Rockwell</vt:lpstr>
      <vt:lpstr>Rockwell Condensed</vt:lpstr>
      <vt:lpstr>Rockwell Extra Bold</vt:lpstr>
      <vt:lpstr>Symbol</vt:lpstr>
      <vt:lpstr>TimesNewRomanPSMT</vt:lpstr>
      <vt:lpstr>Wingdings</vt:lpstr>
      <vt:lpstr>Wood Type</vt:lpstr>
      <vt:lpstr>WanderTales: AI-Powered Travel Stories &amp; Recommendations </vt:lpstr>
      <vt:lpstr>Introduction</vt:lpstr>
      <vt:lpstr>System Architecture</vt:lpstr>
      <vt:lpstr>Model Workflow</vt:lpstr>
      <vt:lpstr>Application Interface (UI/UX)</vt:lpstr>
      <vt:lpstr>PowerPoint Presentation</vt:lpstr>
      <vt:lpstr>PowerPoint Presentation</vt:lpstr>
      <vt:lpstr>PowerPoint Presentation</vt:lpstr>
      <vt:lpstr>Models and Technologies</vt:lpstr>
      <vt:lpstr>PERFORMANCE METRICS(To be done)</vt:lpstr>
      <vt:lpstr>NeurIps paper implementation</vt:lpstr>
      <vt:lpstr>DiffCut and Normalised cut algorithm application</vt:lpstr>
      <vt:lpstr>Sample results</vt:lpstr>
      <vt:lpstr>Relevance to wandertales</vt:lpstr>
      <vt:lpstr>Contributions</vt:lpstr>
      <vt:lpstr>Future Work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Stay HAPPY</dc:creator>
  <cp:keywords/>
  <dc:description>generated using python-pptx</dc:description>
  <cp:lastModifiedBy>Stay HAPPY</cp:lastModifiedBy>
  <cp:revision>7</cp:revision>
  <dcterms:created xsi:type="dcterms:W3CDTF">2013-01-27T09:14:16Z</dcterms:created>
  <dcterms:modified xsi:type="dcterms:W3CDTF">2025-05-06T23:18:16Z</dcterms:modified>
  <cp:category/>
</cp:coreProperties>
</file>